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0" r:id="rId4"/>
    <p:sldId id="268" r:id="rId5"/>
    <p:sldId id="269" r:id="rId6"/>
    <p:sldId id="260" r:id="rId7"/>
    <p:sldId id="264" r:id="rId8"/>
    <p:sldId id="265" r:id="rId9"/>
    <p:sldId id="267" r:id="rId10"/>
    <p:sldId id="261" r:id="rId11"/>
    <p:sldId id="263" r:id="rId12"/>
    <p:sldId id="277" r:id="rId13"/>
    <p:sldId id="278" r:id="rId14"/>
    <p:sldId id="271" r:id="rId15"/>
    <p:sldId id="272" r:id="rId16"/>
    <p:sldId id="273" r:id="rId17"/>
    <p:sldId id="276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8F02A-DAAC-42C4-B5D3-A95F8E4C1D9F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E1373-C8AC-4624-9675-394690DBF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258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E1373-C8AC-4624-9675-394690DBFF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993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0EF0BA5-9B62-4B86-9D44-EFC833D5C851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478D1A-DA5D-4B70-A34E-8ACC79B7B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BA5-9B62-4B86-9D44-EFC833D5C851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8D1A-DA5D-4B70-A34E-8ACC79B7B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BA5-9B62-4B86-9D44-EFC833D5C851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8D1A-DA5D-4B70-A34E-8ACC79B7B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BA5-9B62-4B86-9D44-EFC833D5C851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8D1A-DA5D-4B70-A34E-8ACC79B7B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BA5-9B62-4B86-9D44-EFC833D5C851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8D1A-DA5D-4B70-A34E-8ACC79B7B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BA5-9B62-4B86-9D44-EFC833D5C851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8D1A-DA5D-4B70-A34E-8ACC79B7B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BA5-9B62-4B86-9D44-EFC833D5C851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8D1A-DA5D-4B70-A34E-8ACC79B7B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BA5-9B62-4B86-9D44-EFC833D5C851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8D1A-DA5D-4B70-A34E-8ACC79B7B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BA5-9B62-4B86-9D44-EFC833D5C851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8D1A-DA5D-4B70-A34E-8ACC79B7B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BA5-9B62-4B86-9D44-EFC833D5C851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8D1A-DA5D-4B70-A34E-8ACC79B7B3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BA5-9B62-4B86-9D44-EFC833D5C851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8D1A-DA5D-4B70-A34E-8ACC79B7B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0EF0BA5-9B62-4B86-9D44-EFC833D5C851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4478D1A-DA5D-4B70-A34E-8ACC79B7B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524000"/>
            <a:ext cx="3886200" cy="3276600"/>
          </a:xfrm>
        </p:spPr>
        <p:txBody>
          <a:bodyPr/>
          <a:lstStyle/>
          <a:p>
            <a:r>
              <a:rPr lang="en-US" dirty="0" smtClean="0"/>
              <a:t>How to Find Public Domain Images Using Google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181600"/>
            <a:ext cx="3309803" cy="804909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Mrs. Stanley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Sierra Middle School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2013-2014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883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934199" y="3200400"/>
            <a:ext cx="1096141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52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771" y="457200"/>
            <a:ext cx="9622971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62800" y="1600200"/>
            <a:ext cx="175260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rial" panose="020B0604020202020204" pitchFamily="34" charset="0"/>
              </a:rPr>
              <a:t>1.Touch image.</a:t>
            </a:r>
          </a:p>
          <a:p>
            <a:pPr algn="l"/>
            <a:endParaRPr lang="en-US" sz="2200" dirty="0" smtClean="0">
              <a:latin typeface="Arial" panose="020B0604020202020204" pitchFamily="34" charset="0"/>
            </a:endParaRPr>
          </a:p>
          <a:p>
            <a:pPr algn="l"/>
            <a:r>
              <a:rPr lang="en-US" sz="2200" dirty="0" smtClean="0">
                <a:latin typeface="Arial" panose="020B0604020202020204" pitchFamily="34" charset="0"/>
              </a:rPr>
              <a:t>2.Right-click mouse.</a:t>
            </a:r>
          </a:p>
          <a:p>
            <a:pPr algn="l"/>
            <a:endParaRPr lang="en-US" sz="2200" dirty="0" smtClean="0">
              <a:latin typeface="Arial" panose="020B0604020202020204" pitchFamily="34" charset="0"/>
            </a:endParaRPr>
          </a:p>
          <a:p>
            <a:pPr algn="l"/>
            <a:r>
              <a:rPr lang="en-US" sz="2200" dirty="0" smtClean="0">
                <a:latin typeface="Arial" panose="020B0604020202020204" pitchFamily="34" charset="0"/>
              </a:rPr>
              <a:t>3.Click “copy”</a:t>
            </a:r>
            <a:endParaRPr lang="en-US" sz="2200" dirty="0"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05000" y="4045857"/>
            <a:ext cx="762000" cy="6785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15000" y="2514600"/>
            <a:ext cx="14478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67000" y="4414157"/>
            <a:ext cx="44958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746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524000"/>
            <a:ext cx="3886200" cy="3276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to paste image into MS Word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64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253" y="0"/>
            <a:ext cx="941037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8143" y="1811565"/>
            <a:ext cx="1505857" cy="491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5562600"/>
            <a:ext cx="2209800" cy="491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26253" y="6248400"/>
            <a:ext cx="609599" cy="6095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528" y="4114800"/>
            <a:ext cx="1964872" cy="491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05400" y="1600200"/>
            <a:ext cx="1981200" cy="41737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rial" panose="020B0604020202020204" pitchFamily="34" charset="0"/>
              </a:rPr>
              <a:t>1. START</a:t>
            </a:r>
          </a:p>
          <a:p>
            <a:pPr algn="l"/>
            <a:endParaRPr lang="en-US" sz="2200" dirty="0">
              <a:latin typeface="Arial" panose="020B0604020202020204" pitchFamily="34" charset="0"/>
            </a:endParaRPr>
          </a:p>
          <a:p>
            <a:pPr algn="l"/>
            <a:r>
              <a:rPr lang="en-US" sz="2200" dirty="0" smtClean="0">
                <a:latin typeface="Arial" panose="020B0604020202020204" pitchFamily="34" charset="0"/>
              </a:rPr>
              <a:t>2. Click “All   </a:t>
            </a:r>
          </a:p>
          <a:p>
            <a:pPr algn="l"/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   Programs”</a:t>
            </a:r>
          </a:p>
          <a:p>
            <a:pPr algn="l"/>
            <a:endParaRPr lang="en-US" sz="2200" dirty="0" smtClean="0">
              <a:latin typeface="Arial" panose="020B0604020202020204" pitchFamily="34" charset="0"/>
            </a:endParaRPr>
          </a:p>
          <a:p>
            <a:pPr algn="l"/>
            <a:r>
              <a:rPr lang="en-US" sz="2200" dirty="0" smtClean="0">
                <a:latin typeface="Arial" panose="020B0604020202020204" pitchFamily="34" charset="0"/>
              </a:rPr>
              <a:t>3. Click </a:t>
            </a:r>
            <a:endParaRPr lang="en-US" sz="2200" dirty="0">
              <a:latin typeface="Arial" panose="020B0604020202020204" pitchFamily="34" charset="0"/>
            </a:endParaRPr>
          </a:p>
          <a:p>
            <a:pPr algn="l"/>
            <a:r>
              <a:rPr lang="en-US" sz="2200" dirty="0" smtClean="0">
                <a:latin typeface="Arial" panose="020B0604020202020204" pitchFamily="34" charset="0"/>
              </a:rPr>
              <a:t>   “Microsoft  </a:t>
            </a:r>
          </a:p>
          <a:p>
            <a:pPr algn="l"/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   Office”</a:t>
            </a:r>
          </a:p>
          <a:p>
            <a:pPr algn="l"/>
            <a:endParaRPr lang="en-US" sz="2200" dirty="0">
              <a:latin typeface="Arial" panose="020B0604020202020204" pitchFamily="34" charset="0"/>
            </a:endParaRPr>
          </a:p>
          <a:p>
            <a:pPr algn="l"/>
            <a:r>
              <a:rPr lang="en-US" sz="2200" dirty="0" smtClean="0">
                <a:latin typeface="Arial" panose="020B0604020202020204" pitchFamily="34" charset="0"/>
              </a:rPr>
              <a:t>4. Click    </a:t>
            </a:r>
          </a:p>
          <a:p>
            <a:pPr algn="l"/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  “Microsoft</a:t>
            </a:r>
          </a:p>
          <a:p>
            <a:pPr algn="l"/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   Word”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42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0" y="2231036"/>
            <a:ext cx="198120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rial" panose="020B0604020202020204" pitchFamily="34" charset="0"/>
              </a:rPr>
              <a:t>1. Select “Page Layout”</a:t>
            </a:r>
          </a:p>
          <a:p>
            <a:pPr algn="l"/>
            <a:endParaRPr lang="en-US" sz="2200" dirty="0">
              <a:latin typeface="Arial" panose="020B0604020202020204" pitchFamily="34" charset="0"/>
            </a:endParaRPr>
          </a:p>
          <a:p>
            <a:pPr algn="l"/>
            <a:r>
              <a:rPr lang="en-US" sz="2200" dirty="0" smtClean="0">
                <a:latin typeface="Arial" panose="020B0604020202020204" pitchFamily="34" charset="0"/>
              </a:rPr>
              <a:t>2. Click “Orientation”</a:t>
            </a:r>
          </a:p>
          <a:p>
            <a:pPr algn="l"/>
            <a:endParaRPr lang="en-US" sz="2200" dirty="0" smtClean="0">
              <a:latin typeface="Arial" panose="020B0604020202020204" pitchFamily="34" charset="0"/>
            </a:endParaRPr>
          </a:p>
          <a:p>
            <a:pPr algn="l"/>
            <a:r>
              <a:rPr lang="en-US" sz="2200" dirty="0" smtClean="0">
                <a:latin typeface="Arial" panose="020B0604020202020204" pitchFamily="34" charset="0"/>
              </a:rPr>
              <a:t>3. Click “Landscape”</a:t>
            </a:r>
          </a:p>
        </p:txBody>
      </p:sp>
      <p:sp>
        <p:nvSpPr>
          <p:cNvPr id="6" name="Oval 5"/>
          <p:cNvSpPr/>
          <p:nvPr/>
        </p:nvSpPr>
        <p:spPr>
          <a:xfrm>
            <a:off x="1752600" y="1565729"/>
            <a:ext cx="1219199" cy="491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47800" y="327286"/>
            <a:ext cx="914400" cy="968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47800" y="45224"/>
            <a:ext cx="1219199" cy="491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42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84259" y="2209800"/>
            <a:ext cx="198120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rial" panose="020B0604020202020204" pitchFamily="34" charset="0"/>
              </a:rPr>
              <a:t>1. Select “View”</a:t>
            </a:r>
          </a:p>
          <a:p>
            <a:pPr algn="l"/>
            <a:endParaRPr lang="en-US" sz="2200" dirty="0">
              <a:latin typeface="Arial" panose="020B0604020202020204" pitchFamily="34" charset="0"/>
            </a:endParaRPr>
          </a:p>
          <a:p>
            <a:pPr algn="l"/>
            <a:r>
              <a:rPr lang="en-US" sz="2200" dirty="0" smtClean="0">
                <a:latin typeface="Arial" panose="020B0604020202020204" pitchFamily="34" charset="0"/>
              </a:rPr>
              <a:t>2. Click “Zoom”</a:t>
            </a:r>
          </a:p>
          <a:p>
            <a:pPr algn="l"/>
            <a:endParaRPr lang="en-US" sz="2200" dirty="0">
              <a:latin typeface="Arial" panose="020B0604020202020204" pitchFamily="34" charset="0"/>
            </a:endParaRPr>
          </a:p>
          <a:p>
            <a:pPr algn="l"/>
            <a:r>
              <a:rPr lang="en-US" sz="2200" dirty="0" smtClean="0">
                <a:latin typeface="Arial" panose="020B0604020202020204" pitchFamily="34" charset="0"/>
              </a:rPr>
              <a:t>3. Click</a:t>
            </a:r>
          </a:p>
          <a:p>
            <a:pPr algn="l"/>
            <a:r>
              <a:rPr lang="en-US" sz="2200" dirty="0" smtClean="0">
                <a:latin typeface="Arial" panose="020B0604020202020204" pitchFamily="34" charset="0"/>
              </a:rPr>
              <a:t> 75%</a:t>
            </a:r>
          </a:p>
          <a:p>
            <a:pPr algn="l"/>
            <a:endParaRPr lang="en-US" sz="2200" dirty="0" smtClean="0">
              <a:latin typeface="Arial" panose="020B0604020202020204" pitchFamily="34" charset="0"/>
            </a:endParaRPr>
          </a:p>
          <a:p>
            <a:pPr algn="l"/>
            <a:r>
              <a:rPr lang="en-US" sz="2200" dirty="0">
                <a:latin typeface="Arial" panose="020B0604020202020204" pitchFamily="34" charset="0"/>
              </a:rPr>
              <a:t>4</a:t>
            </a:r>
            <a:r>
              <a:rPr lang="en-US" sz="2200" dirty="0" smtClean="0">
                <a:latin typeface="Arial" panose="020B0604020202020204" pitchFamily="34" charset="0"/>
              </a:rPr>
              <a:t>. Click “Ruler”</a:t>
            </a:r>
          </a:p>
        </p:txBody>
      </p:sp>
      <p:sp>
        <p:nvSpPr>
          <p:cNvPr id="6" name="Oval 5"/>
          <p:cNvSpPr/>
          <p:nvPr/>
        </p:nvSpPr>
        <p:spPr>
          <a:xfrm>
            <a:off x="235858" y="362859"/>
            <a:ext cx="762001" cy="491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16" idx="5"/>
          </p:cNvCxnSpPr>
          <p:nvPr/>
        </p:nvCxnSpPr>
        <p:spPr>
          <a:xfrm flipH="1" flipV="1">
            <a:off x="3019868" y="554834"/>
            <a:ext cx="3464391" cy="19597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45459" y="762002"/>
            <a:ext cx="5638802" cy="48005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934031" y="990600"/>
            <a:ext cx="4550228" cy="2514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302659" y="381002"/>
            <a:ext cx="631372" cy="761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69459" y="135166"/>
            <a:ext cx="762001" cy="491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019870" y="2819400"/>
            <a:ext cx="3464389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176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5315208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69451" y="5638798"/>
            <a:ext cx="4648200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rial" panose="020B0604020202020204" pitchFamily="34" charset="0"/>
              </a:rPr>
              <a:t>    Reset margins to ½” to fill page.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1739561"/>
            <a:ext cx="1219199" cy="491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6" idx="5"/>
          </p:cNvCxnSpPr>
          <p:nvPr/>
        </p:nvCxnSpPr>
        <p:spPr>
          <a:xfrm flipH="1" flipV="1">
            <a:off x="2869451" y="2159229"/>
            <a:ext cx="343274" cy="38605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86599" y="1697791"/>
            <a:ext cx="1219199" cy="491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" y="1983097"/>
            <a:ext cx="519656" cy="1064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2286" y="5793096"/>
            <a:ext cx="519656" cy="10649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41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47800" y="5562600"/>
            <a:ext cx="449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rial" panose="020B0604020202020204" pitchFamily="34" charset="0"/>
              </a:rPr>
              <a:t> Reset margins to ½” to fill page:</a:t>
            </a:r>
          </a:p>
          <a:p>
            <a:pPr algn="l"/>
            <a:endParaRPr lang="en-US" sz="2200" dirty="0" smtClean="0">
              <a:latin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200" dirty="0" smtClean="0">
                <a:latin typeface="Arial" panose="020B0604020202020204" pitchFamily="34" charset="0"/>
              </a:rPr>
              <a:t>Select “Page Layout”</a:t>
            </a:r>
          </a:p>
          <a:p>
            <a:pPr marL="457200" indent="-457200" algn="l">
              <a:buAutoNum type="arabicPeriod"/>
            </a:pPr>
            <a:r>
              <a:rPr lang="en-US" sz="2200" dirty="0" smtClean="0">
                <a:latin typeface="Arial" panose="020B0604020202020204" pitchFamily="34" charset="0"/>
              </a:rPr>
              <a:t>Click “Margins”</a:t>
            </a:r>
          </a:p>
          <a:p>
            <a:pPr marL="457200" indent="-457200" algn="l">
              <a:buAutoNum type="arabicPeriod"/>
            </a:pPr>
            <a:r>
              <a:rPr lang="en-US" sz="2200" dirty="0" smtClean="0">
                <a:latin typeface="Arial" panose="020B0604020202020204" pitchFamily="34" charset="0"/>
              </a:rPr>
              <a:t>Click “Narrow”</a:t>
            </a:r>
          </a:p>
          <a:p>
            <a:pPr marL="457200" indent="-457200" algn="l">
              <a:buAutoNum type="arabicPeriod"/>
            </a:pPr>
            <a:endParaRPr lang="en-US" sz="2200" dirty="0" smtClean="0">
              <a:latin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en-US" sz="2200" dirty="0" smtClean="0"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14258" y="152400"/>
            <a:ext cx="1212288" cy="491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0428" y="361757"/>
            <a:ext cx="834744" cy="820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60514" y="1600200"/>
            <a:ext cx="1530286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56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5562600"/>
            <a:ext cx="3276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rial" panose="020B0604020202020204" pitchFamily="34" charset="0"/>
              </a:rPr>
              <a:t>ASK to print!</a:t>
            </a:r>
          </a:p>
          <a:p>
            <a:pPr marL="457200" indent="-457200" algn="l">
              <a:buAutoNum type="arabicPeriod"/>
            </a:pPr>
            <a:endParaRPr lang="en-US" sz="2200" dirty="0" smtClean="0">
              <a:latin typeface="Arial" panose="020B0604020202020204" pitchFamily="34" charset="0"/>
            </a:endParaRPr>
          </a:p>
          <a:p>
            <a:pPr marL="457200" indent="-457200" algn="l">
              <a:buAutoNum type="arabicPeriod"/>
            </a:pPr>
            <a:endParaRPr lang="en-US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06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18143"/>
            <a:ext cx="11520289" cy="683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315200" y="1143000"/>
            <a:ext cx="914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3500"/>
            <a:ext cx="61722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Open Google. Click on “Images.”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0" y="1710871"/>
            <a:ext cx="12192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75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13847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133600" y="3733800"/>
            <a:ext cx="21336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04800" y="16002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Type the name of the image.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" y="2362200"/>
            <a:ext cx="137160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839857" y="3733800"/>
            <a:ext cx="914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199" y="4530271"/>
            <a:ext cx="52396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Click the search icon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535057" y="4530271"/>
            <a:ext cx="475343" cy="571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98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229600" y="1607457"/>
            <a:ext cx="6858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19600" y="1416957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Arial" panose="020B0604020202020204" pitchFamily="34" charset="0"/>
              </a:rPr>
              <a:t>Click the gear icon.</a:t>
            </a:r>
            <a:endParaRPr lang="en-US" sz="2200" dirty="0"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315200" y="1988457"/>
            <a:ext cx="9144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60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886700" y="2456543"/>
            <a:ext cx="1028700" cy="6749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81400" y="1332554"/>
            <a:ext cx="4172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Arial" panose="020B0604020202020204" pitchFamily="34" charset="0"/>
              </a:rPr>
              <a:t>Click “Advanced search.”</a:t>
            </a:r>
            <a:endParaRPr lang="en-US" sz="2200" dirty="0"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7162800" y="2057400"/>
            <a:ext cx="874550" cy="4979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03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1181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672771" y="2971800"/>
            <a:ext cx="1391869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3174" y="1654629"/>
            <a:ext cx="49008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rial" panose="020B0604020202020204" pitchFamily="34" charset="0"/>
              </a:rPr>
              <a:t>See or type the name of your image.</a:t>
            </a:r>
            <a:endParaRPr lang="en-US" sz="2200" dirty="0"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43200" y="2362200"/>
            <a:ext cx="1499974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42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0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905000" y="4769757"/>
            <a:ext cx="1391869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22371" y="4677229"/>
            <a:ext cx="4655458" cy="141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rial" panose="020B0604020202020204" pitchFamily="34" charset="0"/>
              </a:rPr>
              <a:t>At bottom, beside “usage rights,” from drop-down arrow select “free to use or share.” </a:t>
            </a:r>
            <a:endParaRPr lang="en-US" sz="2200" dirty="0"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296870" y="5034643"/>
            <a:ext cx="150373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52401" y="4267199"/>
            <a:ext cx="1066800" cy="504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5" idx="2"/>
          </p:cNvCxnSpPr>
          <p:nvPr/>
        </p:nvCxnSpPr>
        <p:spPr>
          <a:xfrm>
            <a:off x="1143000" y="4677228"/>
            <a:ext cx="762000" cy="3973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324600" y="4281712"/>
            <a:ext cx="533400" cy="4172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64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6" y="0"/>
            <a:ext cx="115202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562600" y="4729843"/>
            <a:ext cx="1391869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4811486"/>
            <a:ext cx="402045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" panose="020B0604020202020204" pitchFamily="34" charset="0"/>
              </a:rPr>
              <a:t>Click “Advanced Search.”</a:t>
            </a:r>
            <a:endParaRPr lang="en-US" sz="2800" dirty="0"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81286" y="5093607"/>
            <a:ext cx="100179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73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49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534228" y="2514600"/>
            <a:ext cx="311907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43069" y="1600200"/>
            <a:ext cx="402045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latin typeface="Arial" panose="020B0604020202020204" pitchFamily="34" charset="0"/>
              </a:rPr>
              <a:t>Click on desired image.</a:t>
            </a:r>
            <a:endParaRPr lang="en-US" sz="2200" dirty="0">
              <a:latin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867400" y="2057400"/>
            <a:ext cx="5334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207</TotalTime>
  <Words>227</Words>
  <Application>Microsoft Macintosh PowerPoint</Application>
  <PresentationFormat>On-screen Show (4:3)</PresentationFormat>
  <Paragraphs>52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How to Find Public Domain Images Using Google Search</vt:lpstr>
      <vt:lpstr>Open Google. Click on “Images.”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How to paste image into MS Word</vt:lpstr>
      <vt:lpstr>Slide 13</vt:lpstr>
      <vt:lpstr>Slide 14</vt:lpstr>
      <vt:lpstr>Slide 15</vt:lpstr>
      <vt:lpstr>Slide 16</vt:lpstr>
      <vt:lpstr>Slide 17</vt:lpstr>
      <vt:lpstr>Slide 18</vt:lpstr>
    </vt:vector>
  </TitlesOfParts>
  <Company>RUSD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Find Public Domain Images Using Google Search</dc:title>
  <dc:creator>RUSD</dc:creator>
  <cp:lastModifiedBy>LAUSD User</cp:lastModifiedBy>
  <cp:revision>56</cp:revision>
  <dcterms:created xsi:type="dcterms:W3CDTF">2014-04-07T17:03:06Z</dcterms:created>
  <dcterms:modified xsi:type="dcterms:W3CDTF">2014-04-07T17:06:03Z</dcterms:modified>
</cp:coreProperties>
</file>