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64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1" r:id="rId15"/>
    <p:sldId id="257" r:id="rId1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00FF00"/>
    <a:srgbClr val="FF00FF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159563B-73DB-4108-ABBF-27D54256CA47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A243EE9-6EF1-4E00-BA14-C4B103BA2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2613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3EE9-6EF1-4E00-BA14-C4B103BA27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6D1-A2C0-448D-9365-12402AB1A97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6868-C004-4C47-B60D-00B389277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</a:rPr>
              <a:t>“What’s your genre?”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would most like to meet: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400" dirty="0" smtClean="0"/>
              <a:t>Sherlock Holmes; Judge Judy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A fairy or elf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An alien; your future self; Spock; Dr. Sheldon Cooper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Dr. Phil; Dr. Oz; Oprah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Your true love, whoever that may be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Tony </a:t>
            </a:r>
            <a:r>
              <a:rPr lang="en-US" sz="2400" dirty="0" err="1" smtClean="0"/>
              <a:t>Romo</a:t>
            </a:r>
            <a:r>
              <a:rPr lang="en-US" sz="2400" dirty="0" smtClean="0"/>
              <a:t>; Dirk </a:t>
            </a:r>
            <a:r>
              <a:rPr lang="en-US" sz="2400" dirty="0" err="1" smtClean="0"/>
              <a:t>Nowitski</a:t>
            </a:r>
            <a:r>
              <a:rPr lang="en-US" sz="2400" dirty="0" smtClean="0"/>
              <a:t>; Josh Hamilton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General George Patton; Abraham Lincoln; John F. Kennedy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A real zombie or ghost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The Cast of </a:t>
            </a:r>
            <a:r>
              <a:rPr lang="en-US" sz="2400" i="1" dirty="0" smtClean="0"/>
              <a:t>Survivor</a:t>
            </a:r>
            <a:r>
              <a:rPr lang="en-US" sz="2400" dirty="0" smtClean="0"/>
              <a:t> or Sir Edmund Hillary (first to scale Mount Everest)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Trey Parker (creator of </a:t>
            </a:r>
            <a:r>
              <a:rPr lang="en-US" sz="2400" i="1" dirty="0" err="1" smtClean="0"/>
              <a:t>Southpark</a:t>
            </a:r>
            <a:r>
              <a:rPr lang="en-US" sz="2400" dirty="0" smtClean="0"/>
              <a:t>); Matt Groening (creator of The </a:t>
            </a:r>
            <a:r>
              <a:rPr lang="en-US" sz="2400" i="1" dirty="0" smtClean="0"/>
              <a:t>Simpsons); </a:t>
            </a:r>
            <a:r>
              <a:rPr lang="en-US" sz="2400" dirty="0" smtClean="0"/>
              <a:t>Larry the Cable Guy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AutoNum type="alphaUcPeriod"/>
            </a:pPr>
            <a:endParaRPr lang="en-US" sz="2000" dirty="0" smtClean="0"/>
          </a:p>
          <a:p>
            <a:pPr marL="514350" indent="-514350">
              <a:buAutoNum type="alphaU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Now, write the letters A-K down the side of your paper like this: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A.</a:t>
            </a:r>
          </a:p>
          <a:p>
            <a:pPr>
              <a:buNone/>
            </a:pPr>
            <a:r>
              <a:rPr lang="en-US" dirty="0" smtClean="0"/>
              <a:t>B. </a:t>
            </a:r>
          </a:p>
          <a:p>
            <a:pPr>
              <a:buNone/>
            </a:pPr>
            <a:r>
              <a:rPr lang="en-US" dirty="0" smtClean="0"/>
              <a:t>C.</a:t>
            </a:r>
          </a:p>
          <a:p>
            <a:pPr>
              <a:buNone/>
            </a:pPr>
            <a:r>
              <a:rPr lang="en-US" dirty="0" smtClean="0"/>
              <a:t>D.</a:t>
            </a:r>
          </a:p>
          <a:p>
            <a:pPr>
              <a:buNone/>
            </a:pPr>
            <a:r>
              <a:rPr lang="en-US" dirty="0" smtClean="0"/>
              <a:t>E.</a:t>
            </a:r>
          </a:p>
          <a:p>
            <a:pPr>
              <a:buNone/>
            </a:pPr>
            <a:r>
              <a:rPr lang="en-US" dirty="0" smtClean="0"/>
              <a:t>F.</a:t>
            </a:r>
          </a:p>
          <a:p>
            <a:pPr>
              <a:buNone/>
            </a:pPr>
            <a:r>
              <a:rPr lang="en-US" dirty="0" smtClean="0"/>
              <a:t>G.</a:t>
            </a:r>
          </a:p>
          <a:p>
            <a:pPr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how many of each answer you put beside each letter: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None/>
            </a:pPr>
            <a:r>
              <a:rPr lang="en-US" dirty="0" smtClean="0"/>
              <a:t>(etc.)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Circle the three letters that have the highest numbers. 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(Some may have the same number)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These are your top three genres based on this quiz!</a:t>
            </a:r>
          </a:p>
          <a:p>
            <a:pPr algn="ctr">
              <a:buNone/>
            </a:pPr>
            <a:endParaRPr lang="en-US" sz="5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(Of course, you are always free to choose from any genre you wish!)</a:t>
            </a:r>
          </a:p>
          <a:p>
            <a:pPr algn="ctr">
              <a:buNone/>
            </a:pP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Mystery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7030A0"/>
                </a:solidFill>
              </a:rPr>
              <a:t>Any Fantasy genre (High Fantasy, Light Fantasy, Animal Fantasy, Fairy Tales, Mermaids—Witches—</a:t>
            </a:r>
            <a:r>
              <a:rPr lang="en-US" sz="2800" dirty="0" smtClean="0">
                <a:solidFill>
                  <a:srgbClr val="7030A0"/>
                </a:solidFill>
              </a:rPr>
              <a:t>Faeries)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>
              <a:buAutoNum type="alphaUcPeriod"/>
            </a:pPr>
            <a:r>
              <a:rPr lang="en-US" dirty="0" smtClean="0"/>
              <a:t>Science fiction</a:t>
            </a:r>
            <a:r>
              <a:rPr lang="en-US" dirty="0" smtClean="0"/>
              <a:t> or </a:t>
            </a:r>
            <a:r>
              <a:rPr lang="en-US" dirty="0" err="1" smtClean="0"/>
              <a:t>Steampunk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Realistic </a:t>
            </a:r>
            <a:r>
              <a:rPr lang="en-US" dirty="0" smtClean="0">
                <a:solidFill>
                  <a:srgbClr val="0070C0"/>
                </a:solidFill>
              </a:rPr>
              <a:t>fiction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FF"/>
                </a:solidFill>
              </a:rPr>
              <a:t>Romance/chick </a:t>
            </a:r>
            <a:r>
              <a:rPr lang="en-US" dirty="0" smtClean="0">
                <a:solidFill>
                  <a:srgbClr val="FF00FF"/>
                </a:solidFill>
              </a:rPr>
              <a:t>lit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Sports</a:t>
            </a: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Historical fiction</a:t>
            </a:r>
            <a:r>
              <a:rPr lang="en-US" dirty="0" smtClean="0">
                <a:solidFill>
                  <a:srgbClr val="FFFF00"/>
                </a:solidFill>
              </a:rPr>
              <a:t> or </a:t>
            </a:r>
            <a:r>
              <a:rPr lang="en-US" dirty="0" smtClean="0">
                <a:solidFill>
                  <a:srgbClr val="FFFF00"/>
                </a:solidFill>
              </a:rPr>
              <a:t>biography </a:t>
            </a:r>
            <a:r>
              <a:rPr lang="en-US" dirty="0" smtClean="0">
                <a:solidFill>
                  <a:srgbClr val="FFFF00"/>
                </a:solidFill>
              </a:rPr>
              <a:t>(921)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00FF00"/>
                </a:solidFill>
              </a:rPr>
              <a:t>Horror</a:t>
            </a:r>
            <a:r>
              <a:rPr lang="en-US" dirty="0" smtClean="0">
                <a:solidFill>
                  <a:srgbClr val="00FF00"/>
                </a:solidFill>
              </a:rPr>
              <a:t> or Paranormal</a:t>
            </a:r>
          </a:p>
          <a:p>
            <a:pPr marL="571500" indent="-571500">
              <a:buAutoNum type="romanUcPeriod"/>
            </a:pPr>
            <a:r>
              <a:rPr lang="en-US" sz="2600" dirty="0" smtClean="0">
                <a:solidFill>
                  <a:srgbClr val="008000"/>
                </a:solidFill>
              </a:rPr>
              <a:t>Action-Adventure (Survival/pirates/spies</a:t>
            </a:r>
            <a:r>
              <a:rPr lang="en-US" sz="2600" dirty="0" smtClean="0">
                <a:solidFill>
                  <a:srgbClr val="008000"/>
                </a:solidFill>
              </a:rPr>
              <a:t>)</a:t>
            </a:r>
          </a:p>
          <a:p>
            <a:pPr marL="457200" indent="-457200">
              <a:buAutoNum type="alphaUcPeriod" startAt="10"/>
            </a:pPr>
            <a:r>
              <a:rPr lang="en-US" sz="2500" dirty="0" smtClean="0">
                <a:solidFill>
                  <a:srgbClr val="00B0F0"/>
                </a:solidFill>
              </a:rPr>
              <a:t>Humor or </a:t>
            </a:r>
            <a:r>
              <a:rPr lang="en-US" sz="2500" dirty="0" err="1" smtClean="0">
                <a:solidFill>
                  <a:srgbClr val="00B0F0"/>
                </a:solidFill>
              </a:rPr>
              <a:t>Manga</a:t>
            </a:r>
            <a:r>
              <a:rPr lang="en-US" sz="2500" dirty="0" smtClean="0">
                <a:solidFill>
                  <a:srgbClr val="00B0F0"/>
                </a:solidFill>
              </a:rPr>
              <a:t>)</a:t>
            </a:r>
            <a:endParaRPr lang="en-US" sz="25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19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Fold your paper hot-dog style. You will record your answers on one side.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For each question, choose the answers that apply to you. Try to aim for the 3 or 4 best answers for you.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rgbClr val="FFC000"/>
                </a:solidFill>
              </a:rPr>
              <a:t>Questions before we start?</a:t>
            </a:r>
            <a:endParaRPr lang="en-US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with your friends, you like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2000" dirty="0" smtClean="0"/>
              <a:t>Spy on people; eavesdrop; help find missing neighborhood pets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Play role-playing games (</a:t>
            </a:r>
            <a:r>
              <a:rPr lang="en-US" sz="2000" dirty="0" err="1" smtClean="0"/>
              <a:t>Skylanders</a:t>
            </a:r>
            <a:r>
              <a:rPr lang="en-US" sz="2000" dirty="0" smtClean="0"/>
              <a:t>, </a:t>
            </a:r>
            <a:r>
              <a:rPr lang="en-US" sz="2000" dirty="0" err="1" smtClean="0"/>
              <a:t>Everquest</a:t>
            </a:r>
            <a:r>
              <a:rPr lang="en-US" sz="2000" dirty="0" smtClean="0"/>
              <a:t>, Dungeons &amp; Dragons, Star Wars, </a:t>
            </a:r>
            <a:r>
              <a:rPr lang="en-US" sz="2000" dirty="0" err="1" smtClean="0"/>
              <a:t>Warhammer</a:t>
            </a:r>
            <a:r>
              <a:rPr lang="en-US" sz="2000" dirty="0" smtClean="0"/>
              <a:t>)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Look at the stars; talk about the possibility of life on other planets; build useful things with everyday objects (Legos, popsicle sticks, gears, pipes, etc.)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Sit around and talk about what’s going on in your lives; help friends with problems at home or with relationships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Talk on the phone; go shopping; gossip; paint nails; give facials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Play football, basketball, baseball, or other sports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Visit museums, art galleries, battlefields/ historical sites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Watch scary movies; visit haunted houses (or old, empty houses)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Look for new places to explore; go camping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Tell jokes, play practical jokes, watch cartoons, or just generally goof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job do you like best for yourself: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400" dirty="0" smtClean="0"/>
              <a:t>Crime Scene Investigator; detective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Knight, sorcerer, seer, or princess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Artificial intelligence expert; computer repair; engineer; inventor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Psychologist or psychiatrist, school guidance counselor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Own a dating service; wedding planner; cosmetologist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Sportscaster, athlete, or coach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Historian, history teacher, museum curator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Grave digger; funeral director; ghost whisperer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Storm chaser; pirate; international spy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Comedian; own a Spencer’s store; video game creator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movie/TV shows do you like best: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5334000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sz="2400" dirty="0" smtClean="0"/>
              <a:t>CSI, Law and Order, Scooby Doo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Lord of the Rings, Chronicles of Narnia; Harry Potter movies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The Hunger Games; Transformers; Star Wars movies; Pacific Rim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The Fault in Our Stars; Lifetime Movies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Pretty Little Liars; Enchanted; Legally Blonde; Bring It On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Remember the Titans; The Replacements; The Game Plan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Pawn Stars; The Great Gatsby; Titanic; The History Channel</a:t>
            </a:r>
          </a:p>
          <a:p>
            <a:pPr marL="514350" indent="-514350">
              <a:buAutoNum type="alphaUcPeriod"/>
            </a:pPr>
            <a:r>
              <a:rPr lang="en-US" sz="2400" dirty="0" err="1" smtClean="0"/>
              <a:t>Disturbia</a:t>
            </a:r>
            <a:r>
              <a:rPr lang="en-US" sz="2400" dirty="0" smtClean="0"/>
              <a:t>, Paranormal Activity; World War Z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Journey to the Center of the Earth; Pirates of the Caribbean; Castaway; The Fast &amp; The Furious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Diary of a Wimpy Kid movies; Big Bang Theory; Despicable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love movies or books that: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000" dirty="0" smtClean="0"/>
              <a:t>Have crimes, puzzles, or mysteries to solve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dragons, magic, elves, and evil forces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Take place in the future; have robots, cool gadgets; setting may be in outer space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real people with real problems—abuse, divorce, illness, death, gangs, drugs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a great love story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something to do with sports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Tell a story that took place sometime in history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gory; are so scary you sometimes lose sleep at night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some sort of adventure or quest; lots of action! Have people who face harsh conditions—deserts, extreme cold, marooned on a deserted island, etc.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Have lots of pictures; are funny; violence doesn’t bother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friends/parents say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sz="2000" dirty="0" smtClean="0"/>
              <a:t>Are curious; you ask a lot of questions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Play too many role-playing games online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very inventive or are good at creating new things to make your life easier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a good listener; you are a shoulder to cry on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boy-crazy or girl-crazy; like to spend too much money; are a drama queen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great at catching, pitching, or kicking a ball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Know a lot of useless facts (names, dates,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Scare them sometimes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a dare-devil; are always looking for an adventure; are practical and would be great at living in the woods</a:t>
            </a:r>
          </a:p>
          <a:p>
            <a:pPr marL="514350" indent="-514350">
              <a:buAutoNum type="alphaUcPeriod"/>
            </a:pPr>
            <a:r>
              <a:rPr lang="en-US" sz="2000" dirty="0" smtClean="0"/>
              <a:t>Are a class clown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978</Words>
  <Application>Microsoft Macintosh PowerPoint</Application>
  <PresentationFormat>On-screen Show (4:3)</PresentationFormat>
  <Paragraphs>118</Paragraphs>
  <Slides>15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“What’s your genre?”</vt:lpstr>
      <vt:lpstr>Fold your paper hot-dog style. You will record your answers on one side.</vt:lpstr>
      <vt:lpstr>Slide 3</vt:lpstr>
      <vt:lpstr>Slide 4</vt:lpstr>
      <vt:lpstr>When with your friends, you like to:</vt:lpstr>
      <vt:lpstr>Which job do you like best for yourself:</vt:lpstr>
      <vt:lpstr>Which movie/TV shows do you like best:</vt:lpstr>
      <vt:lpstr>You love movies or books that:</vt:lpstr>
      <vt:lpstr>Your friends/parents say you:</vt:lpstr>
      <vt:lpstr>You would most like to meet:</vt:lpstr>
      <vt:lpstr>Now, write the letters A-K down the side of your paper like this: </vt:lpstr>
      <vt:lpstr>Write how many of each answer you put beside each letter:</vt:lpstr>
      <vt:lpstr>Slide 13</vt:lpstr>
      <vt:lpstr>Slide 14</vt:lpstr>
      <vt:lpstr>Slide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your genre?</dc:title>
  <dc:creator>Valued Acer Customer</dc:creator>
  <cp:lastModifiedBy>LAUSD User</cp:lastModifiedBy>
  <cp:revision>61</cp:revision>
  <cp:lastPrinted>2013-12-16T20:45:29Z</cp:lastPrinted>
  <dcterms:created xsi:type="dcterms:W3CDTF">2014-08-19T16:09:35Z</dcterms:created>
  <dcterms:modified xsi:type="dcterms:W3CDTF">2014-08-19T16:12:48Z</dcterms:modified>
</cp:coreProperties>
</file>